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21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4388D5-F2F5-714F-8A8C-C67E535CDF56}" type="datetimeFigureOut">
              <a:rPr lang="en-US" smtClean="0"/>
              <a:t>17-12-04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70B99-618E-C34D-B94D-167C89591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068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www.britannica.com</a:t>
            </a:r>
            <a:r>
              <a:rPr lang="en-US" baseline="0" smtClean="0"/>
              <a:t>/science/stem-plant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70B99-618E-C34D-B94D-167C89591A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586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https://classconnection.s3.amazonaws.com/57/flashcards/1306057/</a:t>
            </a:r>
            <a:r>
              <a:rPr lang="en-US" dirty="0" err="1" smtClean="0"/>
              <a:t>png</a:t>
            </a:r>
            <a:r>
              <a:rPr lang="en-US" dirty="0" smtClean="0"/>
              <a:t>/picture81333176807206.png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70B99-618E-C34D-B94D-167C89591A4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848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figures.boundless.com</a:t>
            </a:r>
            <a:r>
              <a:rPr lang="en-US" dirty="0" smtClean="0"/>
              <a:t>/20723/full/graphics5.png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70B99-618E-C34D-B94D-167C89591A4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6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puserscontentstorage.blob.core.windows.net</a:t>
            </a:r>
            <a:r>
              <a:rPr lang="en-US" dirty="0" smtClean="0"/>
              <a:t>/</a:t>
            </a:r>
            <a:r>
              <a:rPr lang="en-US" dirty="0" err="1" smtClean="0"/>
              <a:t>userimages</a:t>
            </a:r>
            <a:r>
              <a:rPr lang="en-US" dirty="0" smtClean="0"/>
              <a:t>/634543ee-1003-4da8-828f-7e5025e2fb7c/31e7c485-3f24-4799-9f97-12411afa22b5image33.jpeg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70B99-618E-C34D-B94D-167C89591A4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411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www.biologyjunction.com</a:t>
            </a:r>
            <a:r>
              <a:rPr lang="en-US" dirty="0" smtClean="0"/>
              <a:t>/images/</a:t>
            </a:r>
            <a:r>
              <a:rPr lang="en-US" dirty="0" err="1" smtClean="0"/>
              <a:t>penergy.gif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70B99-618E-C34D-B94D-167C89591A4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84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http://chemistry2.csudh.edu/</a:t>
            </a:r>
            <a:r>
              <a:rPr lang="en-US" baseline="0" dirty="0" err="1" smtClean="0"/>
              <a:t>rpendarvis</a:t>
            </a:r>
            <a:r>
              <a:rPr lang="en-US" baseline="0" dirty="0" smtClean="0"/>
              <a:t>/</a:t>
            </a:r>
            <a:r>
              <a:rPr lang="en-US" baseline="0" smtClean="0"/>
              <a:t>monosacch.html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70B99-618E-C34D-B94D-167C89591A4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148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http://d32ogoqmya1dw8.cloudfront.net/images/</a:t>
            </a:r>
            <a:r>
              <a:rPr lang="en-US" dirty="0" err="1" smtClean="0"/>
              <a:t>eslabs</a:t>
            </a:r>
            <a:r>
              <a:rPr lang="en-US" dirty="0" smtClean="0"/>
              <a:t>/weather/maple_sap_bucket_456</a:t>
            </a:r>
            <a:r>
              <a:rPr lang="en-US" smtClean="0"/>
              <a:t>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70B99-618E-C34D-B94D-167C89591A4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85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469BB-A147-934C-A668-543BBD54D1BA}" type="datetimeFigureOut">
              <a:rPr lang="en-US" smtClean="0"/>
              <a:t>17-12-04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9E15-32E7-7A42-8363-B48F967EC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755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469BB-A147-934C-A668-543BBD54D1BA}" type="datetimeFigureOut">
              <a:rPr lang="en-US" smtClean="0"/>
              <a:t>17-12-04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9E15-32E7-7A42-8363-B48F967EC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8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469BB-A147-934C-A668-543BBD54D1BA}" type="datetimeFigureOut">
              <a:rPr lang="en-US" smtClean="0"/>
              <a:t>17-12-04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9E15-32E7-7A42-8363-B48F967EC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78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469BB-A147-934C-A668-543BBD54D1BA}" type="datetimeFigureOut">
              <a:rPr lang="en-US" smtClean="0"/>
              <a:t>17-12-04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9E15-32E7-7A42-8363-B48F967EC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88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469BB-A147-934C-A668-543BBD54D1BA}" type="datetimeFigureOut">
              <a:rPr lang="en-US" smtClean="0"/>
              <a:t>17-12-04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9E15-32E7-7A42-8363-B48F967EC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90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469BB-A147-934C-A668-543BBD54D1BA}" type="datetimeFigureOut">
              <a:rPr lang="en-US" smtClean="0"/>
              <a:t>17-12-04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9E15-32E7-7A42-8363-B48F967EC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9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469BB-A147-934C-A668-543BBD54D1BA}" type="datetimeFigureOut">
              <a:rPr lang="en-US" smtClean="0"/>
              <a:t>17-12-04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9E15-32E7-7A42-8363-B48F967EC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7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469BB-A147-934C-A668-543BBD54D1BA}" type="datetimeFigureOut">
              <a:rPr lang="en-US" smtClean="0"/>
              <a:t>17-12-04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9E15-32E7-7A42-8363-B48F967EC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697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469BB-A147-934C-A668-543BBD54D1BA}" type="datetimeFigureOut">
              <a:rPr lang="en-US" smtClean="0"/>
              <a:t>17-12-04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9E15-32E7-7A42-8363-B48F967EC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9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469BB-A147-934C-A668-543BBD54D1BA}" type="datetimeFigureOut">
              <a:rPr lang="en-US" smtClean="0"/>
              <a:t>17-12-04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9E15-32E7-7A42-8363-B48F967EC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26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469BB-A147-934C-A668-543BBD54D1BA}" type="datetimeFigureOut">
              <a:rPr lang="en-US" smtClean="0"/>
              <a:t>17-12-04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C9E15-32E7-7A42-8363-B48F967EC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39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469BB-A147-934C-A668-543BBD54D1BA}" type="datetimeFigureOut">
              <a:rPr lang="en-US" smtClean="0"/>
              <a:t>17-12-04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C9E15-32E7-7A42-8363-B48F967EC7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4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666023"/>
            <a:ext cx="7772400" cy="1470025"/>
          </a:xfrm>
        </p:spPr>
        <p:txBody>
          <a:bodyPr/>
          <a:lstStyle/>
          <a:p>
            <a:r>
              <a:rPr lang="en-US" dirty="0" smtClean="0"/>
              <a:t>Plant Organ Systems</a:t>
            </a:r>
            <a:br>
              <a:rPr lang="en-US" dirty="0" smtClean="0"/>
            </a:br>
            <a:r>
              <a:rPr lang="en-US" dirty="0" smtClean="0"/>
              <a:t>2.2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537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Organ Systems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root system</a:t>
            </a:r>
            <a:r>
              <a:rPr lang="en-US" dirty="0" smtClean="0"/>
              <a:t> consists of all the roots under the ground.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shoot system</a:t>
            </a:r>
            <a:r>
              <a:rPr lang="en-US" dirty="0" smtClean="0"/>
              <a:t> includes the stems, leaves, (flowers, and fruit).</a:t>
            </a:r>
          </a:p>
          <a:p>
            <a:r>
              <a:rPr lang="en-US" dirty="0" smtClean="0"/>
              <a:t>They work together to move water &amp; nutrients throughout the plant.</a:t>
            </a:r>
            <a:endParaRPr lang="en-US" dirty="0"/>
          </a:p>
        </p:txBody>
      </p:sp>
      <p:pic>
        <p:nvPicPr>
          <p:cNvPr id="6" name="Content Placeholder 5" descr="picture81333176807206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34" r="-85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29236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Xylem &amp; Phloem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Xylem tissue moves water &amp; minerals from the root system to the shoot system.</a:t>
            </a:r>
          </a:p>
          <a:p>
            <a:r>
              <a:rPr lang="en-US" dirty="0" smtClean="0"/>
              <a:t>Phloem tissue moves sugars produced by photosynthesis to other parts of the plant.</a:t>
            </a:r>
            <a:endParaRPr lang="en-US" dirty="0"/>
          </a:p>
        </p:txBody>
      </p:sp>
      <p:pic>
        <p:nvPicPr>
          <p:cNvPr id="5" name="Content Placeholder 4" descr="graphics5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238" b="-142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35561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 of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Root pressure pushes water from below.</a:t>
            </a:r>
          </a:p>
          <a:p>
            <a:r>
              <a:rPr lang="en-US" dirty="0"/>
              <a:t>T</a:t>
            </a:r>
            <a:r>
              <a:rPr lang="en-US" dirty="0" smtClean="0"/>
              <a:t>ranspiration in the leaves pulls water from above.</a:t>
            </a:r>
          </a:p>
          <a:p>
            <a:r>
              <a:rPr lang="en-US" dirty="0" smtClean="0"/>
              <a:t>Adhesion &amp; cohesion o water allow water to move up the xylem.</a:t>
            </a:r>
          </a:p>
          <a:p>
            <a:endParaRPr lang="en-US" dirty="0"/>
          </a:p>
        </p:txBody>
      </p:sp>
      <p:pic>
        <p:nvPicPr>
          <p:cNvPr id="7" name="Content Placeholder 6" descr="31e7c485-3f24-4799-9f97-12411afa22b5image33.jpe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972" b="-2972"/>
          <a:stretch>
            <a:fillRect/>
          </a:stretch>
        </p:blipFill>
        <p:spPr>
          <a:xfrm>
            <a:off x="4495800" y="1417638"/>
            <a:ext cx="4191000" cy="5130800"/>
          </a:xfrm>
        </p:spPr>
      </p:pic>
    </p:spTree>
    <p:extLst>
      <p:ext uri="{BB962C8B-B14F-4D97-AF65-F5344CB8AC3E}">
        <p14:creationId xmlns:p14="http://schemas.microsoft.com/office/powerpoint/2010/main" val="3486006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 of Sugars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Photosynthesis produces </a:t>
            </a:r>
            <a:r>
              <a:rPr lang="en-US" u="sng" dirty="0" smtClean="0"/>
              <a:t>glucose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Glucose combines to produce </a:t>
            </a:r>
            <a:r>
              <a:rPr lang="en-US" u="sng" dirty="0" smtClean="0"/>
              <a:t>sucrose</a:t>
            </a:r>
            <a:r>
              <a:rPr lang="en-US" dirty="0" smtClean="0"/>
              <a:t>, which is dissolved &amp; transported throughout the plant.</a:t>
            </a:r>
          </a:p>
          <a:p>
            <a:r>
              <a:rPr lang="en-US" u="sng" dirty="0" smtClean="0"/>
              <a:t>Sucrose</a:t>
            </a:r>
            <a:r>
              <a:rPr lang="en-US" dirty="0" smtClean="0"/>
              <a:t> is stored as starch in the roots.</a:t>
            </a:r>
            <a:endParaRPr lang="en-US" u="sng" dirty="0"/>
          </a:p>
        </p:txBody>
      </p:sp>
      <p:pic>
        <p:nvPicPr>
          <p:cNvPr id="5" name="Content Placeholder 4" descr="penergy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31" r="-102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68522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Mono-, Di-</a:t>
            </a:r>
            <a:r>
              <a:rPr lang="en-US" smtClean="0"/>
              <a:t>, Polysaccharides</a:t>
            </a:r>
            <a:endParaRPr lang="en-US" dirty="0"/>
          </a:p>
        </p:txBody>
      </p:sp>
      <p:pic>
        <p:nvPicPr>
          <p:cNvPr id="6" name="Content Placeholder 5" descr="1feb23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73" r="-118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2645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Maple Syrup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Why is maple sap collected in the </a:t>
            </a:r>
            <a:r>
              <a:rPr lang="en-US" smtClean="0"/>
              <a:t>early spring?</a:t>
            </a:r>
            <a:endParaRPr lang="en-US"/>
          </a:p>
        </p:txBody>
      </p:sp>
      <p:pic>
        <p:nvPicPr>
          <p:cNvPr id="5" name="Content Placeholder 4" descr="maple_sap_bucket_456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712" b="-247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73948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292</Words>
  <Application>Microsoft Macintosh PowerPoint</Application>
  <PresentationFormat>On-screen Show (4:3)</PresentationFormat>
  <Paragraphs>33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Plant Organ Systems 2.2</vt:lpstr>
      <vt:lpstr>Plant Organ Systems</vt:lpstr>
      <vt:lpstr>Xylem &amp; Phloem</vt:lpstr>
      <vt:lpstr>Movement of Water</vt:lpstr>
      <vt:lpstr>Movement of Sugars</vt:lpstr>
      <vt:lpstr>Mono-, Di-, Polysaccharides</vt:lpstr>
      <vt:lpstr>Maple Syrup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 Organ Systems</dc:title>
  <dc:creator>rubina khan</dc:creator>
  <cp:lastModifiedBy>rubina khan</cp:lastModifiedBy>
  <cp:revision>23</cp:revision>
  <dcterms:created xsi:type="dcterms:W3CDTF">2015-11-27T04:08:59Z</dcterms:created>
  <dcterms:modified xsi:type="dcterms:W3CDTF">2017-12-04T15:00:49Z</dcterms:modified>
</cp:coreProperties>
</file>